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90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208-4D49-4E15-ADFC-AE15BC1AA0EC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2CE-0595-41FA-95BB-C110059AA674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9945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208-4D49-4E15-ADFC-AE15BC1AA0EC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2CE-0595-41FA-95BB-C110059AA6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4892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208-4D49-4E15-ADFC-AE15BC1AA0EC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2CE-0595-41FA-95BB-C110059AA6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2364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208-4D49-4E15-ADFC-AE15BC1AA0EC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2CE-0595-41FA-95BB-C110059AA6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4085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208-4D49-4E15-ADFC-AE15BC1AA0EC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2CE-0595-41FA-95BB-C110059AA674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1053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208-4D49-4E15-ADFC-AE15BC1AA0EC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2CE-0595-41FA-95BB-C110059AA6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1284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208-4D49-4E15-ADFC-AE15BC1AA0EC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2CE-0595-41FA-95BB-C110059AA6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5628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208-4D49-4E15-ADFC-AE15BC1AA0EC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2CE-0595-41FA-95BB-C110059AA6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2042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208-4D49-4E15-ADFC-AE15BC1AA0EC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2CE-0595-41FA-95BB-C110059AA6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4241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DB92208-4D49-4E15-ADFC-AE15BC1AA0EC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8C72CE-0595-41FA-95BB-C110059AA6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4530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2208-4D49-4E15-ADFC-AE15BC1AA0EC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72CE-0595-41FA-95BB-C110059AA6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0989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DB92208-4D49-4E15-ADFC-AE15BC1AA0EC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68C72CE-0595-41FA-95BB-C110059AA674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5361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67" y="268215"/>
            <a:ext cx="1933055" cy="131947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20794" y="165670"/>
            <a:ext cx="404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En Madrid,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 a  21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    de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   diciembre    2016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96223" y="1735379"/>
            <a:ext cx="2353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Agradece</a:t>
            </a:r>
            <a:r>
              <a:rPr lang="es-ES" dirty="0"/>
              <a:t> 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539170" y="3069972"/>
            <a:ext cx="927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Por su apoyo a la mujer,  la maternidad y  la infancia. Gracias por colaborar en nuestro proyecto: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17630" y="3356657"/>
            <a:ext cx="10984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Banco del bebe </a:t>
            </a:r>
            <a:r>
              <a:rPr lang="es-E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con:</a:t>
            </a:r>
            <a:endParaRPr lang="es-ES" sz="2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321 toallitas de bebe y 137 paquetes de pañales</a:t>
            </a:r>
            <a:endParaRPr lang="es-E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99595" y="2372811"/>
            <a:ext cx="9965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COLEGIO SANTA BEATRIZ DE SILVA </a:t>
            </a:r>
            <a:endParaRPr lang="es-ES" sz="4800" dirty="0"/>
          </a:p>
        </p:txBody>
      </p:sp>
      <p:pic>
        <p:nvPicPr>
          <p:cNvPr id="9" name="8 Imagen" descr="modelo diplomaemprendedorasPARA ARCHIVO SIN LOGOSempresacolaboradoras.pd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1926" t="63653" r="64896" b="29375"/>
          <a:stretch/>
        </p:blipFill>
        <p:spPr>
          <a:xfrm>
            <a:off x="4970137" y="4421529"/>
            <a:ext cx="3710876" cy="1157468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5058137" y="5590572"/>
            <a:ext cx="355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Conrado Gimenez Agrela</a:t>
            </a:r>
            <a:endParaRPr lang="es-ES" dirty="0" smtClean="0"/>
          </a:p>
          <a:p>
            <a:pPr algn="ctr"/>
            <a:r>
              <a:rPr lang="es-ES" dirty="0" smtClean="0"/>
              <a:t>Presidente Fundacion Madrina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6203419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</TotalTime>
  <Words>48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Retrospección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MELISSA</dc:creator>
  <cp:lastModifiedBy>sara.detorres</cp:lastModifiedBy>
  <cp:revision>7</cp:revision>
  <dcterms:created xsi:type="dcterms:W3CDTF">2016-12-21T11:03:14Z</dcterms:created>
  <dcterms:modified xsi:type="dcterms:W3CDTF">2016-12-28T12:52:45Z</dcterms:modified>
</cp:coreProperties>
</file>