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A1C7A-6EFF-4360-8A9F-FA3B6FA79276}" type="datetimeFigureOut">
              <a:rPr lang="es-ES" smtClean="0"/>
              <a:t>04/03/2017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DB0A9-106D-47A9-A1BB-EA5B7EC6203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7D1B7-44D2-47E4-8FAE-D62609DAF6D9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04/03/2017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rta\AppData\Local\Microsoft\Windows\INetCache\IE\TPS1SN2Y\red-theater-curtain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97706"/>
            <a:ext cx="9144000" cy="5462588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2286000" y="2551837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000" dirty="0" smtClean="0"/>
              <a:t>El grupo de teatro de Santa Beatriz de Silva se complace en invitarles a las obras:</a:t>
            </a:r>
            <a:br>
              <a:rPr lang="es-ES" sz="2000" dirty="0" smtClean="0"/>
            </a:br>
            <a:r>
              <a:rPr lang="es-ES" sz="2000" dirty="0" smtClean="0"/>
              <a:t>“Las aceitunas” y “La tierra de Jauja” de Lope de Rueda y</a:t>
            </a:r>
            <a:br>
              <a:rPr lang="es-ES" sz="2000" dirty="0" smtClean="0"/>
            </a:br>
            <a:r>
              <a:rPr lang="es-ES" sz="2000" dirty="0" smtClean="0"/>
              <a:t>la adaptación teatral del cuento  XXIV de “El conde Lucanor” de don Juan </a:t>
            </a:r>
            <a:r>
              <a:rPr lang="es-ES" sz="2000" dirty="0" smtClean="0"/>
              <a:t>Manuel.</a:t>
            </a:r>
          </a:p>
          <a:p>
            <a:endParaRPr lang="es-ES" sz="2000" dirty="0" smtClean="0"/>
          </a:p>
          <a:p>
            <a:r>
              <a:rPr lang="es-ES" sz="2000" dirty="0" smtClean="0"/>
              <a:t>Miércoles </a:t>
            </a:r>
            <a:r>
              <a:rPr lang="es-ES" sz="2000" dirty="0" smtClean="0"/>
              <a:t>8 de marzo en el Salón de actos  a las 17:15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18</Words>
  <Application>Microsoft Office PowerPoint</Application>
  <PresentationFormat>Presentación en pantalla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Intermedio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Marta Segura Redondo</dc:creator>
  <cp:lastModifiedBy>Marta Segura Redondo</cp:lastModifiedBy>
  <cp:revision>2</cp:revision>
  <dcterms:created xsi:type="dcterms:W3CDTF">2017-03-04T19:02:40Z</dcterms:created>
  <dcterms:modified xsi:type="dcterms:W3CDTF">2017-03-04T19:03:52Z</dcterms:modified>
</cp:coreProperties>
</file>